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3" r:id="rId2"/>
    <p:sldId id="284" r:id="rId3"/>
    <p:sldId id="285" r:id="rId4"/>
    <p:sldId id="287" r:id="rId5"/>
    <p:sldId id="299" r:id="rId6"/>
    <p:sldId id="288" r:id="rId7"/>
    <p:sldId id="289" r:id="rId8"/>
    <p:sldId id="298" r:id="rId9"/>
    <p:sldId id="290" r:id="rId10"/>
    <p:sldId id="292" r:id="rId11"/>
    <p:sldId id="294" r:id="rId12"/>
    <p:sldId id="296" r:id="rId13"/>
    <p:sldId id="297" r:id="rId14"/>
    <p:sldId id="301" r:id="rId15"/>
    <p:sldId id="303" r:id="rId16"/>
    <p:sldId id="30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044" autoAdjust="0"/>
    <p:restoredTop sz="96433" autoAdjust="0"/>
  </p:normalViewPr>
  <p:slideViewPr>
    <p:cSldViewPr snapToGrid="0">
      <p:cViewPr>
        <p:scale>
          <a:sx n="78" d="100"/>
          <a:sy n="78" d="100"/>
        </p:scale>
        <p:origin x="-91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E1859-C93A-42BC-8DA6-3BDCF21A8C7F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AF344-3D62-4B67-9122-23943E7424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131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Фон для презентации - красивые картинки (37 фото) • Прикольные картинки и  позит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2157984" y="1645920"/>
            <a:ext cx="5754624" cy="2101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Комнатные растения</a:t>
            </a:r>
            <a:endParaRPr kumimoji="0" lang="ru-RU" sz="8000" b="0" i="0" u="none" strike="noStrike" kern="1200" cap="none" spc="0" normalizeH="0" baseline="0" noProof="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Фон для презентации - красивые картинки (37 фото) • Прикольные картинки и  позит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4" descr="http://cherry-lady.com.ua/images/sampledata/roslyny/legendy-alo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8911" y="526351"/>
            <a:ext cx="4399832" cy="53989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219456" y="1645286"/>
            <a:ext cx="3864864" cy="393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Алое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 тоже в комнате расту,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пусть я без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цветов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Тебе я ранки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залечу,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Без всяких докторов.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0416" y="365126"/>
            <a:ext cx="4413504" cy="5109082"/>
          </a:xfrm>
        </p:spPr>
        <p:txBody>
          <a:bodyPr>
            <a:normAutofit fontScale="90000"/>
          </a:bodyPr>
          <a:lstStyle/>
          <a:p>
            <a:pPr marL="341313" indent="-336550" algn="ctr">
              <a:lnSpc>
                <a:spcPct val="150000"/>
              </a:lnSpc>
              <a:spcBef>
                <a:spcPts val="5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Сансевиерия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3100" b="1" dirty="0" smtClean="0"/>
              <a:t>(Щучий хвост)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700" dirty="0"/>
              <a:t>Щучий хвост </a:t>
            </a:r>
            <a:br>
              <a:rPr lang="ru-RU" sz="2700" dirty="0"/>
            </a:br>
            <a:r>
              <a:rPr lang="ru-RU" sz="2700" dirty="0"/>
              <a:t>Пошел в рост:</a:t>
            </a:r>
            <a:br>
              <a:rPr lang="ru-RU" sz="2700" dirty="0"/>
            </a:br>
            <a:r>
              <a:rPr lang="ru-RU" sz="2700" dirty="0"/>
              <a:t>Не в пруду, не в речке –</a:t>
            </a:r>
            <a:br>
              <a:rPr lang="ru-RU" sz="2700" dirty="0"/>
            </a:br>
            <a:r>
              <a:rPr lang="ru-RU" sz="2700" dirty="0"/>
              <a:t>На окне, у печки. </a:t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3074" name="Picture 2" descr="http://www.asia.ru/images/target/photo/50388814/Sansevieria_Trifasciata_Cv__Laurentii_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052364" y="926592"/>
            <a:ext cx="3667831" cy="48889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0" name="Picture 2" descr="Фон для презентации - красивые картинки (37 фото) • Прикольные картинки и  позити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525000" cy="6858001"/>
          </a:xfrm>
          <a:prstGeom prst="rect">
            <a:avLst/>
          </a:prstGeom>
          <a:noFill/>
        </p:spPr>
      </p:pic>
      <p:pic>
        <p:nvPicPr>
          <p:cNvPr id="3" name="Picture 2" descr="Щучий хвост в интерьер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6031" y="999744"/>
            <a:ext cx="4803648" cy="4803648"/>
          </a:xfrm>
          <a:prstGeom prst="rect">
            <a:avLst/>
          </a:prstGeom>
          <a:noFill/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914400" y="2743200"/>
            <a:ext cx="3322320" cy="3383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341313" marR="0" lvl="0" indent="-336550" algn="ctr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9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Сансевиерия</a:t>
            </a: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(Щучий хвост)</a:t>
            </a:r>
            <a:b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Щучий хвост </a:t>
            </a:r>
            <a:b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Пошел в рост:</a:t>
            </a:r>
            <a:b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 в пруду, не в речке –</a:t>
            </a:r>
            <a:b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окне, у печки. </a:t>
            </a:r>
            <a:b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28043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0416" y="365126"/>
            <a:ext cx="4413504" cy="5109082"/>
          </a:xfrm>
        </p:spPr>
        <p:txBody>
          <a:bodyPr>
            <a:normAutofit fontScale="90000"/>
          </a:bodyPr>
          <a:lstStyle/>
          <a:p>
            <a:pPr marL="341313" indent="-336550" algn="ctr">
              <a:lnSpc>
                <a:spcPct val="150000"/>
              </a:lnSpc>
              <a:spcBef>
                <a:spcPts val="5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Сансевиерия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3100" b="1" dirty="0" smtClean="0"/>
              <a:t>(Щучий хвост)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700" dirty="0"/>
              <a:t>Щучий хвост </a:t>
            </a:r>
            <a:br>
              <a:rPr lang="ru-RU" sz="2700" dirty="0"/>
            </a:br>
            <a:r>
              <a:rPr lang="ru-RU" sz="2700" dirty="0"/>
              <a:t>Пошел в рост:</a:t>
            </a:r>
            <a:br>
              <a:rPr lang="ru-RU" sz="2700" dirty="0"/>
            </a:br>
            <a:r>
              <a:rPr lang="ru-RU" sz="2700" dirty="0"/>
              <a:t>Не в пруду, не в речке –</a:t>
            </a:r>
            <a:br>
              <a:rPr lang="ru-RU" sz="2700" dirty="0"/>
            </a:br>
            <a:r>
              <a:rPr lang="ru-RU" sz="2700" dirty="0"/>
              <a:t>На окне, у печки. </a:t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3074" name="Picture 2" descr="http://www.asia.ru/images/target/photo/50388814/Sansevieria_Trifasciata_Cv__Laurentii_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052364" y="926592"/>
            <a:ext cx="3667831" cy="48889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0" name="Picture 2" descr="Фон для презентации - красивые картинки (37 фото) • Прикольные картинки и  позити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525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4256" y="2160714"/>
            <a:ext cx="3986784" cy="397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Хлорофитум</a:t>
            </a:r>
            <a:endParaRPr lang="ru-RU" sz="44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Своими  узкими листами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Озеленю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ваш дом,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И всех отдельными кустами  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Я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награжу потом.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Своих детей очень люблю –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Их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при себе я сохраню</a:t>
            </a:r>
            <a:r>
              <a:rPr lang="ru-RU" sz="2400" dirty="0">
                <a:latin typeface="+mj-lt"/>
              </a:rPr>
              <a:t>.  </a:t>
            </a:r>
            <a:r>
              <a:rPr lang="ru-RU" sz="2400" b="1" dirty="0"/>
              <a:t> </a:t>
            </a:r>
          </a:p>
        </p:txBody>
      </p:sp>
      <p:pic>
        <p:nvPicPr>
          <p:cNvPr id="5124" name="Picture 4" descr="Цветок в горшке Хлорофитум - Комнатные растения в горшках - Цветы - Каталог  - Butterfly-Flower.ru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25" t="7136" b="11426"/>
          <a:stretch>
            <a:fillRect/>
          </a:stretch>
        </p:blipFill>
        <p:spPr bwMode="auto">
          <a:xfrm>
            <a:off x="4437887" y="950976"/>
            <a:ext cx="4946621" cy="4328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828043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0416" y="365126"/>
            <a:ext cx="4413504" cy="5109082"/>
          </a:xfrm>
        </p:spPr>
        <p:txBody>
          <a:bodyPr>
            <a:normAutofit fontScale="90000"/>
          </a:bodyPr>
          <a:lstStyle/>
          <a:p>
            <a:pPr marL="341313" indent="-336550" algn="ctr">
              <a:lnSpc>
                <a:spcPct val="150000"/>
              </a:lnSpc>
              <a:spcBef>
                <a:spcPts val="5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Сансевиерия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3100" b="1" dirty="0" smtClean="0"/>
              <a:t>(Щучий хвост)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700" dirty="0"/>
              <a:t>Щучий хвост </a:t>
            </a:r>
            <a:br>
              <a:rPr lang="ru-RU" sz="2700" dirty="0"/>
            </a:br>
            <a:r>
              <a:rPr lang="ru-RU" sz="2700" dirty="0"/>
              <a:t>Пошел в рост:</a:t>
            </a:r>
            <a:br>
              <a:rPr lang="ru-RU" sz="2700" dirty="0"/>
            </a:br>
            <a:r>
              <a:rPr lang="ru-RU" sz="2700" dirty="0"/>
              <a:t>Не в пруду, не в речке –</a:t>
            </a:r>
            <a:br>
              <a:rPr lang="ru-RU" sz="2700" dirty="0"/>
            </a:br>
            <a:r>
              <a:rPr lang="ru-RU" sz="2700" dirty="0"/>
              <a:t>На окне, у печки. </a:t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3074" name="Picture 2" descr="http://www.asia.ru/images/target/photo/50388814/Sansevieria_Trifasciata_Cv__Laurentii_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052364" y="926592"/>
            <a:ext cx="3667831" cy="48889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0" name="Picture 2" descr="Фон для презентации - красивые картинки (37 фото) • Прикольные картинки и  позити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525000" cy="6858001"/>
          </a:xfrm>
          <a:prstGeom prst="rect">
            <a:avLst/>
          </a:prstGeom>
          <a:noFill/>
        </p:spPr>
      </p:pic>
      <p:pic>
        <p:nvPicPr>
          <p:cNvPr id="6" name="Picture 4" descr="http://cvetopt.ru/data/23/90/Balzamin.jpg"/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468800" y="877824"/>
            <a:ext cx="4321632" cy="4742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268224" y="462662"/>
            <a:ext cx="4200576" cy="5791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Бальзамин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(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Ванька мокрый)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На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окне цветочков много,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 Только мокрый – он один: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 Мокрым Ванькой называют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 Всем известный бальзамин.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 Яйцевидной формы листья –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 Лист блестящий,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 В зубьях край.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 Влагу очень Ванька любит –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 Так что, помни, поливай!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28043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Фон для презентации - красивые картинки (37 фото) • Прикольные картинки и  позит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1"/>
          </a:xfrm>
          <a:prstGeom prst="rect">
            <a:avLst/>
          </a:prstGeom>
          <a:noFill/>
        </p:spPr>
      </p:pic>
      <p:pic>
        <p:nvPicPr>
          <p:cNvPr id="34818" name="Picture 2" descr="Выбери инструменты необходимые для ухода за комнатными растениями.    "/>
          <p:cNvPicPr>
            <a:picLocks noChangeAspect="1" noChangeArrowheads="1"/>
          </p:cNvPicPr>
          <p:nvPr/>
        </p:nvPicPr>
        <p:blipFill>
          <a:blip r:embed="rId3" cstate="print"/>
          <a:srcRect l="5448" t="10653" r="4352" b="9614"/>
          <a:stretch>
            <a:fillRect/>
          </a:stretch>
        </p:blipFill>
        <p:spPr bwMode="auto">
          <a:xfrm>
            <a:off x="2084831" y="1270400"/>
            <a:ext cx="6763831" cy="47280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- красивые картинки (37 фото) • Прикольные картинки и  позит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50464" y="573024"/>
            <a:ext cx="44378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     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Цветочки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fontAlgn="base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На окне моём цветочки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Очень весело живут.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Распустились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как-то сразу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То-то радостно мне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глазу.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fontAlgn="base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Обо всех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них забочусь,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Поливаю строго в срок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fontAlgn="base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Разговариваю нежно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 каждым я своим цветком.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И они цветут безбрежно,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Нежатся в тепле моём.</a:t>
            </a:r>
          </a:p>
          <a:p>
            <a:pPr fontAlgn="base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Хорошо моим цветочкам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На окне уютном жить,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Жизнь давать другим росточкам,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Радость в дом мой приносить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  <a:p>
            <a:pPr fontAlgn="base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Людмила Галкина.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38582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Фон для презентации - красивые картинки (37 фото) • Прикольные картинки и  позит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0171561">
            <a:off x="1267968" y="2609087"/>
            <a:ext cx="694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Фон для презентации - красивые картинки (37 фото) • Прикольные картинки и  позит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6866" name="AutoShape 2" descr="Части растений для детей: схемы и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8" name="Picture 4" descr="https://fs.znanio.ru/d5af0e/b3/59/4a08ddfb744adb96190b1b2fef797d46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410" t="20891" r="30316" b="7641"/>
          <a:stretch>
            <a:fillRect/>
          </a:stretch>
        </p:blipFill>
        <p:spPr bwMode="auto">
          <a:xfrm>
            <a:off x="2011680" y="1694688"/>
            <a:ext cx="5071872" cy="47548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06231" y="821543"/>
            <a:ext cx="5204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Строение цветка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Фон для презентации - красивые картинки (37 фото) • Прикольные картинки и  позит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2" descr="http://spinet.ru/images/for_site/lekarstvennye-rasteniya/ger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9120" y="756539"/>
            <a:ext cx="4026219" cy="5796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548640" y="2621280"/>
            <a:ext cx="3511296" cy="3108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Пеларгония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(Герань)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На окне в такую рань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Распускается герань.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Фон для презентации - красивые картинки (37 фото) • Прикольные картинки и  позит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316992" y="365126"/>
            <a:ext cx="4474464" cy="4255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Кактус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Ежик зеленый в горшочке живет,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Ежик неделями воду не пьет,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 зацветает всегда по весне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Кактус, растущий на нашем окне.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7106" name="Picture 2" descr="Ярмарка Мастеров - ручная работа, handmade | Кактус, Цветок кактуса,  Комнатные цветы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EBEBC"/>
              </a:clrFrom>
              <a:clrTo>
                <a:srgbClr val="BEBE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0999" y="1125029"/>
            <a:ext cx="4000500" cy="46767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Фон для презентации - красивые картинки (37 фото) • Прикольные картинки и  позит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7" name="Picture 2" descr="https://img-fotki.yandex.ru/get/16177/200418627.b9/0_1306e5_9d59c134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5493" y="2337192"/>
            <a:ext cx="5758507" cy="3771000"/>
          </a:xfrm>
          <a:prstGeom prst="rect">
            <a:avLst/>
          </a:prstGeom>
          <a:noFill/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58496" y="1097280"/>
            <a:ext cx="4352543" cy="576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7300" dirty="0" smtClean="0">
                <a:solidFill>
                  <a:schemeClr val="accent6">
                    <a:lumMod val="50000"/>
                  </a:schemeClr>
                </a:solidFill>
              </a:rPr>
              <a:t>               Декабрист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Начинает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цвести в декабре.</a:t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Потому и зовут декабристом.</a:t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Вдруг в морозной суровой поре</a:t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Разгорается пламенем чистым.</a:t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Чудом нежных своих лепестков</a:t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Дарит прелести родины дальней,</a:t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И со всеми делиться готов</a:t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Своей жгучей тропической тайной.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Фон для презентации - красивые картинки (37 фото) • Прикольные картинки и  позит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2" descr="http://img1.liveinternet.ru/images/attach/c/5/123/403/123403049_4714719_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654355" y="662940"/>
            <a:ext cx="4148269" cy="48722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292608" y="499872"/>
            <a:ext cx="3901440" cy="5254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34290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34290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4400" b="1" dirty="0" smtClean="0">
              <a:latin typeface="+mj-lt"/>
              <a:ea typeface="+mj-ea"/>
              <a:cs typeface="+mj-cs"/>
            </a:endParaRPr>
          </a:p>
          <a:p>
            <a:pPr marL="0" marR="0" lvl="0" indent="34290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34290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4400" b="1" dirty="0" smtClean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  <a:p>
            <a:pPr marL="0" marR="0" lvl="0" indent="34290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34290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4400" b="1" dirty="0" smtClean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  <a:p>
            <a:pPr marL="0" marR="0" lvl="0" indent="34290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34290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4400" b="1" dirty="0" smtClean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  <a:p>
            <a:pPr marL="0" marR="0" lvl="0" indent="34290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34290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10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Фикус</a:t>
            </a:r>
            <a:r>
              <a:rPr kumimoji="0" lang="ru-RU" sz="10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0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0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кадке вырос куст –</a:t>
            </a:r>
            <a:br>
              <a:rPr kumimoji="0" lang="ru-RU" sz="10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0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широк, и густ:</a:t>
            </a:r>
            <a:br>
              <a:rPr kumimoji="0" lang="ru-RU" sz="10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0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Лист как кожаный,</a:t>
            </a:r>
            <a:br>
              <a:rPr kumimoji="0" lang="ru-RU" sz="10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0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Плотно сложенный,</a:t>
            </a:r>
            <a:br>
              <a:rPr kumimoji="0" lang="ru-RU" sz="10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0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Ствол бузиновый,</a:t>
            </a:r>
            <a:br>
              <a:rPr kumimoji="0" lang="ru-RU" sz="10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0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резиновый</a:t>
            </a:r>
            <a:r>
              <a:rPr kumimoji="0" lang="ru-RU" sz="10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br>
              <a:rPr kumimoji="0" lang="ru-RU" sz="10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0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0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Фон для презентации - красивые картинки (37 фото) • Прикольные картинки и  позитив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C9E99"/>
              </a:clrFrom>
              <a:clrTo>
                <a:srgbClr val="9C9E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242" name="AutoShape 2" descr="Традесканция комнатная фото, уход, виды, полезные свой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Традесканция комнатная фото, уход, виды, полезные свой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158497" y="1097280"/>
            <a:ext cx="3998976" cy="576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Традесканция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Традесканцией зовусь я, </a:t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светлом зале любо мне,</a:t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Занавесочкой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зеленой </a:t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 спускаюсь по стене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54" name="Picture 14" descr="Традесканция в кашпо — Рассада цветов и овощей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CCDC5"/>
              </a:clrFrom>
              <a:clrTo>
                <a:srgbClr val="CCCDC5">
                  <a:alpha val="0"/>
                </a:srgbClr>
              </a:clrTo>
            </a:clrChange>
          </a:blip>
          <a:srcRect t="7786" r="5596"/>
          <a:stretch>
            <a:fillRect/>
          </a:stretch>
        </p:blipFill>
        <p:spPr bwMode="auto">
          <a:xfrm>
            <a:off x="4242816" y="1560576"/>
            <a:ext cx="4730496" cy="46207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Фон для презентации - красивые картинки (37 фото) • Прикольные картинки и  позит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6305"/>
            <a:ext cx="9144000" cy="7004305"/>
          </a:xfrm>
          <a:prstGeom prst="rect">
            <a:avLst/>
          </a:prstGeom>
          <a:noFill/>
        </p:spPr>
      </p:pic>
      <p:pic>
        <p:nvPicPr>
          <p:cNvPr id="5" name="Picture 2" descr="http://fb.ru/misc/i/gallery/9009/16169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E9E0"/>
              </a:clrFrom>
              <a:clrTo>
                <a:srgbClr val="FDE9E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4813" y="1454485"/>
            <a:ext cx="5202520" cy="38758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219456" y="2072640"/>
            <a:ext cx="3328416" cy="330403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8600" lvl="0" indent="-228600" algn="ctr">
              <a:spcBef>
                <a:spcPts val="1000"/>
              </a:spcBef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lvl="0" indent="-228600" algn="ctr">
              <a:spcBef>
                <a:spcPts val="1000"/>
              </a:spcBef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Сенполия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(Фиалка)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Её</a:t>
            </a:r>
            <a:r>
              <a:rPr lang="ru-RU" sz="2400" noProof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цветы из шёлка,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Из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бархата листы. Уход ей нужен только Для пущей красоты.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Фон для презентации - красивые картинки (37 фото) • Прикольные картинки и  позит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2" descr="http://x-flowers.ru/uploads/posts/2012-01/1326739638_begonij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6EA"/>
              </a:clrFrom>
              <a:clrTo>
                <a:srgbClr val="FAF6E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0227" y="863060"/>
            <a:ext cx="4690915" cy="4550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365760" y="2462784"/>
            <a:ext cx="3907619" cy="3182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Бегония</a:t>
            </a: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Вот цветет бегония, </a:t>
            </a:r>
            <a:endParaRPr kumimoji="0" lang="ru-RU" sz="112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Пышная </a:t>
            </a: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красавица. Красотой своей она </a:t>
            </a:r>
            <a:b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 всем мире славится. </a:t>
            </a: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1147</TotalTime>
  <Words>61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Сансевиерия (Щучий хвост) Щучий хвост  Пошел в рост: Не в пруду, не в речке – На окне, у печки.    </vt:lpstr>
      <vt:lpstr>   Сансевиерия (Щучий хвост) Щучий хвост  Пошел в рост: Не в пруду, не в речке – На окне, у печки.    </vt:lpstr>
      <vt:lpstr>   Сансевиерия (Щучий хвост) Щучий хвост  Пошел в рост: Не в пруду, не в речке – На окне, у печки.    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Будина Елена</dc:creator>
  <cp:lastModifiedBy>GG</cp:lastModifiedBy>
  <cp:revision>92</cp:revision>
  <dcterms:created xsi:type="dcterms:W3CDTF">2013-11-19T05:52:05Z</dcterms:created>
  <dcterms:modified xsi:type="dcterms:W3CDTF">2022-03-22T08:23:43Z</dcterms:modified>
</cp:coreProperties>
</file>